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3BBD4C-2392-4880-A074-7133C86933EA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4AE591-2C5F-4431-AD0B-7553D2E061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Տավուշի</a:t>
            </a:r>
            <a:r>
              <a:rPr lang="ru-RU" dirty="0" smtClean="0">
                <a:latin typeface="Sylfaen" pitchFamily="18" charset="0"/>
              </a:rPr>
              <a:t> </a:t>
            </a:r>
            <a:r>
              <a:rPr lang="ru-RU" dirty="0" err="1" smtClean="0">
                <a:latin typeface="Sylfaen" pitchFamily="18" charset="0"/>
              </a:rPr>
              <a:t>պատմամշակութային</a:t>
            </a:r>
            <a:r>
              <a:rPr lang="ru-RU" dirty="0" smtClean="0">
                <a:latin typeface="Sylfaen" pitchFamily="18" charset="0"/>
              </a:rPr>
              <a:t> </a:t>
            </a:r>
            <a:r>
              <a:rPr lang="ru-RU" dirty="0" err="1" smtClean="0">
                <a:latin typeface="Sylfaen" pitchFamily="18" charset="0"/>
              </a:rPr>
              <a:t>հուշարձանները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Գայանե</a:t>
            </a:r>
            <a:r>
              <a:rPr lang="ru-RU" dirty="0" smtClean="0">
                <a:latin typeface="Sylfaen" pitchFamily="18" charset="0"/>
              </a:rPr>
              <a:t> </a:t>
            </a:r>
            <a:r>
              <a:rPr lang="ru-RU" smtClean="0">
                <a:latin typeface="Sylfaen" pitchFamily="18" charset="0"/>
              </a:rPr>
              <a:t>Հակոբյան</a:t>
            </a:r>
            <a:endParaRPr lang="ru-RU" dirty="0" smtClean="0"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71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1844825"/>
            <a:ext cx="7745505" cy="4281338"/>
          </a:xfrm>
        </p:spPr>
        <p:txBody>
          <a:bodyPr/>
          <a:lstStyle/>
          <a:p>
            <a:r>
              <a:rPr lang="hy-AM" dirty="0">
                <a:latin typeface="Sylfaen" pitchFamily="18" charset="0"/>
              </a:rPr>
              <a:t>Հաղարծինի վանքային համալիրը բնության և ճարտարապետության մի սքանչելի ներդաշնակություն է։</a:t>
            </a:r>
          </a:p>
          <a:p>
            <a:r>
              <a:rPr lang="hy-AM" dirty="0"/>
              <a:t/>
            </a:r>
            <a:br>
              <a:rPr lang="hy-AM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Հաղարծին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026" name="Picture 2" descr="http://tavush.mtad.am/u_files/image/tavush/%D5%80%D4%B1%D5%82%D4%B1%D5%90%D4%BE%D4%BB%D5%86%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" y="2950523"/>
            <a:ext cx="4327010" cy="382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Հաղարծնի վանք - Վիքիպեդիա՝ ազատ հանրագիտարա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68960"/>
            <a:ext cx="432048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57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y-AM" dirty="0">
                <a:latin typeface="Sylfaen" pitchFamily="18" charset="0"/>
              </a:rPr>
              <a:t>Հաղարծինը գտնվում է Դիլիջանից 18 կիլոմետր հեռու, Իջևան տանող խճուղուց մոտ յոթ կիլոմետր հեռավորության վրա։ Հարավային կողմում գտնվող ձորակում հոսում է Հաղարծին գետակը, իսկ արևելյանով՝ Մեծ Աղբյուրը։</a:t>
            </a:r>
          </a:p>
          <a:p>
            <a:r>
              <a:rPr lang="hy-AM" dirty="0">
                <a:latin typeface="Sylfaen" pitchFamily="18" charset="0"/>
              </a:rPr>
              <a:t>   Հաղարծինի համալիրի կազմում են երեք եկեղեցի՝ ս. Աստվածածին, ս. Գրիգոր և ս. Ստեփանոս։ Հուշարձանախմբի մեջ մտնում է նաև հայկական ինքնատիպ մի հոյակապ սեղանատուն, երկու գավիթ։ Վանքի տարածքում, հուշարձանների գլխավոր խմբից արևելք, ժայռալանջին աղոթարաններ են, գեղաքանդակ խաչքարեր։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Հաղարծին</a:t>
            </a:r>
            <a:endParaRPr lang="ru-RU" dirty="0"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08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624406"/>
          </a:xfrm>
        </p:spPr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Գոշավանք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2052" name="Picture 4" descr="Գոշավան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48625" cy="534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16016" y="1988840"/>
            <a:ext cx="4176464" cy="4521695"/>
          </a:xfrm>
        </p:spPr>
        <p:txBody>
          <a:bodyPr>
            <a:normAutofit lnSpcReduction="10000"/>
          </a:bodyPr>
          <a:lstStyle/>
          <a:p>
            <a:r>
              <a:rPr lang="hy-AM" dirty="0">
                <a:latin typeface="Sylfaen" pitchFamily="18" charset="0"/>
              </a:rPr>
              <a:t>Տավուշի մարզի Գոշ գյուղում՝ Գետիկ գետի վտակի ափին է գտնվում 12-13-րդ դդ. Կրոնական, կրթական և մշակութային նշանավոր կենտրոններից մեկը՝ Նոր Գետիկ (Գոշավանք) վանքային համալիրը: Գոշավանք (Նոր Գետիկ վանք) անունն ստացել է 1213 թ-ին` Մխիթար Գոշի </a:t>
            </a:r>
            <a:r>
              <a:rPr lang="hy-AM" dirty="0" smtClean="0">
                <a:latin typeface="Sylfaen" pitchFamily="18" charset="0"/>
              </a:rPr>
              <a:t>պատվին</a:t>
            </a:r>
            <a:r>
              <a:rPr lang="ru-RU" dirty="0" smtClean="0">
                <a:latin typeface="Sylfaen" pitchFamily="18" charset="0"/>
              </a:rPr>
              <a:t>: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Գոշավանք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3074" name="Picture 2" descr="Գոշավանք - Հայկական ժառանգություն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4" y="2132856"/>
            <a:ext cx="487680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03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Մակարավանք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4098" name="Picture 2" descr="Մակարավան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7446"/>
            <a:ext cx="777686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5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365103"/>
            <a:ext cx="9036495" cy="2492897"/>
          </a:xfrm>
        </p:spPr>
        <p:txBody>
          <a:bodyPr>
            <a:normAutofit fontScale="92500" lnSpcReduction="20000"/>
          </a:bodyPr>
          <a:lstStyle/>
          <a:p>
            <a:r>
              <a:rPr lang="hy-AM" dirty="0">
                <a:latin typeface="Sylfaen" pitchFamily="18" charset="0"/>
              </a:rPr>
              <a:t>Մակարավանք միջնադարյան վանքային համալիրը գտնվում է Տավուշի մարզի Աչաջուր գյուղից 3 կմ հարավ-արևմուտք, Պայտաթափ լեռան լանջին։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Գլխավոր եկեղեցին, ըստ նրանից հարավ կանգնեցված խաչքարի արձանագրության, կառուցվել է 1205թ.-ին։ Արտաքինից ուղղանկյուն, ներսից խաչաձև, խորանի երկու կողմերում երկհարկ ավանդատներով գմբեթավոր հորինվածք ունի` կառուցված վարդագույն անդեզիտի սրբատաշ </a:t>
            </a:r>
            <a:r>
              <a:rPr lang="hy-AM" dirty="0" smtClean="0">
                <a:latin typeface="Sylfaen" pitchFamily="18" charset="0"/>
              </a:rPr>
              <a:t>քարերով</a:t>
            </a:r>
            <a:r>
              <a:rPr lang="ru-RU" dirty="0" smtClean="0">
                <a:latin typeface="Sylfaen" pitchFamily="18" charset="0"/>
              </a:rPr>
              <a:t>: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116632"/>
            <a:ext cx="7756263" cy="864096"/>
          </a:xfrm>
        </p:spPr>
        <p:txBody>
          <a:bodyPr/>
          <a:lstStyle/>
          <a:p>
            <a:r>
              <a:rPr lang="ru-RU" sz="4400" dirty="0" err="1" smtClean="0">
                <a:latin typeface="Sylfaen" pitchFamily="18" charset="0"/>
              </a:rPr>
              <a:t>Մակարավանք</a:t>
            </a:r>
            <a:endParaRPr lang="ru-RU" sz="4400" dirty="0">
              <a:latin typeface="Sylfaen" pitchFamily="18" charset="0"/>
            </a:endParaRPr>
          </a:p>
        </p:txBody>
      </p:sp>
      <p:pic>
        <p:nvPicPr>
          <p:cNvPr id="5122" name="Picture 2" descr="Հայաստանի ճամփեքով. Մակարավանք - Արցախ - Հանրային հեռուստաընկերությու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0133"/>
            <a:ext cx="7416824" cy="342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05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Կապտավանք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6146" name="Picture 2" descr="Կապտավանք - Nav Tr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528900"/>
            <a:ext cx="398437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Բարի գալուստ / Добро пожаловать / Welcome: Կապտավան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04864"/>
            <a:ext cx="464400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73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5575" y="3356992"/>
            <a:ext cx="8289178" cy="3384376"/>
          </a:xfrm>
        </p:spPr>
        <p:txBody>
          <a:bodyPr/>
          <a:lstStyle/>
          <a:p>
            <a:r>
              <a:rPr lang="hy-AM" dirty="0">
                <a:latin typeface="Sylfaen" pitchFamily="18" charset="0"/>
              </a:rPr>
              <a:t>Կապտավանքը գտնվում է Տավուշի մարզի Չինչին գյուղից հարավ-արևմուտք, անտառապատ լեռան լանջին: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Այն ներքուստ խաչաձև, արտաքուստ ուղանկյուն, չորս անկյուններում ավանդատներով, գմբեթավոր հորինվածք ունի: Մուտքերը հարավից և արևմուտքից են: Կառուցված է կոպիտ տաշված ֆելզիտից: Գմբեթի թմբուկի վերին շարքի և քիվի վրա որպես զարդաքանդակ փորագրված են խաչեր</a:t>
            </a:r>
            <a:r>
              <a:rPr lang="hy-AM" dirty="0"/>
              <a:t>:</a:t>
            </a:r>
            <a:endParaRPr lang="ru-RU" dirty="0"/>
          </a:p>
        </p:txBody>
      </p:sp>
      <p:pic>
        <p:nvPicPr>
          <p:cNvPr id="7170" name="Picture 2" descr="Կապտավանք Instagram posts - Gramho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Կապտավանք | Պատմական Հետք - Տուրեր Հայաստանում և Արտերկրու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48245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44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980728"/>
          </a:xfrm>
        </p:spPr>
        <p:txBody>
          <a:bodyPr/>
          <a:lstStyle/>
          <a:p>
            <a:r>
              <a:rPr lang="hy-AM" sz="3600" dirty="0">
                <a:latin typeface="Sylfaen" pitchFamily="18" charset="0"/>
              </a:rPr>
              <a:t>Լաստիվեր քարանձավ (Անապատ)</a:t>
            </a:r>
            <a:endParaRPr lang="ru-RU" sz="3600" dirty="0">
              <a:latin typeface="Sylfaen" pitchFamily="18" charset="0"/>
            </a:endParaRPr>
          </a:p>
        </p:txBody>
      </p:sp>
      <p:pic>
        <p:nvPicPr>
          <p:cNvPr id="8194" name="Picture 2" descr="http://tavush.mtad.am/u_files/image/tavush/%D4%BC%D5%A1%D5%BD%D5%BF%D5%AB%D5%BE%D5%A5%D6%80%20%D6%84%D5%A1%D6%80%D5%A1%D5%B6%D5%B1%D5%A1%D5%BE%20(%D4%B1%D5%B6%D5%A1%D5%BA%D5%A1%D5%BF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432048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Լաստիվեր քարանձավ (Անապատ)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08720"/>
            <a:ext cx="3729037" cy="279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Լաստիվերի Քարանձավ / Հայաստանի Քարանձավները | armland.a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60439"/>
            <a:ext cx="4176464" cy="26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3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3212976"/>
            <a:ext cx="8964487" cy="3384376"/>
          </a:xfrm>
        </p:spPr>
        <p:txBody>
          <a:bodyPr>
            <a:normAutofit lnSpcReduction="10000"/>
          </a:bodyPr>
          <a:lstStyle/>
          <a:p>
            <a:r>
              <a:rPr lang="hy-AM" dirty="0">
                <a:latin typeface="Sylfaen" pitchFamily="18" charset="0"/>
              </a:rPr>
              <a:t>Ենոքավան գյուղը գտնվում է Իջևանից 10կմ հեռավորության վրա: Ենոքավանից 3կմ հեռավորության վրա Խաչաղբյուր գետի հիասքանչ ձորում է գտնվում Լաստիվեր-անապատ երկհարկ քարանձավը</a:t>
            </a:r>
            <a:r>
              <a:rPr lang="hy-AM" dirty="0" smtClean="0">
                <a:latin typeface="Sylfaen" pitchFamily="18" charset="0"/>
              </a:rPr>
              <a:t>:</a:t>
            </a:r>
            <a:r>
              <a:rPr lang="hy-AM" dirty="0">
                <a:latin typeface="Sylfaen" pitchFamily="18" charset="0"/>
              </a:rPr>
              <a:t/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Քարանձավը գտնվում է ձորի գրեթե ուղղաձիգ լանջի վրա: Նրան հասնելու համար մարդիկ ստիպված էին կառուցել աստիճան` մեկը մյուսի վրա շարված գերաններից: Կառույցը նմանվում էր լաստի, և այդ պատճառով քարանձավը մնաց ժողովրդի հիշողության մեջ «Լաստիվեր» անունով: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9218" name="Picture 2" descr="Լաստիվեր քարանձավ (Անապատ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278"/>
            <a:ext cx="4727848" cy="267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Լաստիվեր (անապատ, քարանձավ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6362"/>
            <a:ext cx="3810000" cy="262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8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Դեղձնուտի</a:t>
            </a:r>
            <a:r>
              <a:rPr lang="ru-RU" dirty="0" smtClean="0">
                <a:latin typeface="Sylfaen" pitchFamily="18" charset="0"/>
              </a:rPr>
              <a:t> </a:t>
            </a:r>
            <a:r>
              <a:rPr lang="ru-RU" dirty="0" err="1" smtClean="0">
                <a:latin typeface="Sylfaen" pitchFamily="18" charset="0"/>
              </a:rPr>
              <a:t>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0242" name="Picture 2" descr="Դեղձնուտի վանք, 12-13-րդ դդ. - Բնության արահետ 2010` Դեղձնուտ - Հայկական  ժառանգություն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816084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437112"/>
            <a:ext cx="8712967" cy="2232248"/>
          </a:xfrm>
        </p:spPr>
        <p:txBody>
          <a:bodyPr>
            <a:normAutofit fontScale="92500" lnSpcReduction="10000"/>
          </a:bodyPr>
          <a:lstStyle/>
          <a:p>
            <a:r>
              <a:rPr lang="hy-AM" dirty="0">
                <a:latin typeface="Sylfaen" pitchFamily="18" charset="0"/>
              </a:rPr>
              <a:t>Դեղձնուտի վանքը գտնվում է Տավուշի մարզի Կիրանց (Գետաշեն) գյուղից մոտ 15կմ հարավ-արևելք, անտառի խորքում։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Համալիրը բաղկացած է եկեղեցուց, գավթից և մատուռից։ Շուրջը հին բնակավայրի ավերակներ են և գերեզմանոց։ </a:t>
            </a:r>
            <a:r>
              <a:rPr lang="hy-AM" dirty="0" smtClean="0">
                <a:latin typeface="Sylfaen" pitchFamily="18" charset="0"/>
              </a:rPr>
              <a:t>Եկեղեցին </a:t>
            </a:r>
            <a:r>
              <a:rPr lang="hy-AM" dirty="0">
                <a:latin typeface="Sylfaen" pitchFamily="18" charset="0"/>
              </a:rPr>
              <a:t>կառուցված է սրբատաշ մուգ վարդագույն տուֆով, ունի «գմբեթավոր դահլիճի» հորինվածք։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Դեղձնուտի վան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56084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4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Ջուխտակ</a:t>
            </a:r>
            <a:r>
              <a:rPr lang="ru-RU" dirty="0" smtClean="0">
                <a:latin typeface="Sylfaen" pitchFamily="18" charset="0"/>
              </a:rPr>
              <a:t> </a:t>
            </a:r>
            <a:r>
              <a:rPr lang="ru-RU" dirty="0" err="1" smtClean="0">
                <a:latin typeface="Sylfaen" pitchFamily="18" charset="0"/>
              </a:rPr>
              <a:t>վանք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2290" name="Picture 2" descr="ՋՈՒԽՏԱԿ ՎԱՆՔ («Պետրոսի վանք», «Գիշերավանք») – Պատմամշակութային  արգելոց-թանգարանների և պատմական միջավայրի պահպանության ծառայությա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99288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60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" y="1"/>
            <a:ext cx="8444752" cy="1700807"/>
          </a:xfrm>
        </p:spPr>
        <p:txBody>
          <a:bodyPr>
            <a:normAutofit fontScale="85000" lnSpcReduction="10000"/>
          </a:bodyPr>
          <a:lstStyle/>
          <a:p>
            <a:r>
              <a:rPr lang="hy-AM" dirty="0">
                <a:latin typeface="Sylfaen" pitchFamily="18" charset="0"/>
              </a:rPr>
              <a:t>Ջուխտակ վանքը գտնվում է Դիլիջանից 3 կմ հյուսիս-արևմուտք՝ Դիլիջան-Վանաձոր ճանապարհի աջ կողմում՝ անտառապատ բլրի լանջին։Վանքը բաղկացած է երկու առանձին եկեղեցիներից՝ Սուրբ Աստվածածին և Սուրբ Գրիգոր, և շուրջը տարածված գերեզմանոցից։ Ջուխտակ վանքը հիմնադրվել է 11-12 դարերում։ 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3314" name="Picture 2" descr="Ջուխտակ վանք / Jukhtakvank monastery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4273996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Ջուխտակ վանք | Աշխարհը մեր աչքերո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399556"/>
            <a:ext cx="4762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2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Մաթոսավանք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4" name="AutoShape 2" descr="ONE WAY Tour - 📍 ՀՈՒՆԻՍԻ 20-ԻՆ Մեկնում ենք՝ 🔸 ՄԱԹՈՍԱՎԱՆՔ...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ONE WAY Tour - 📍 ՀՈՒՆԻՍԻ 20-ԻՆ Մեկնում ենք՝ 🔸 ՄԱԹՈՍԱՎԱՆՔ...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Մաթոսավանք - Ջուխտակ վանք... - 4 Seasons Travel | Faceboo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Մաթոսավանք - Ջուխտակ վանք... - 4 Seasons Travel | Facebook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6" name="Picture 10" descr="Մաթոսավան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92" y="1559309"/>
            <a:ext cx="7620000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7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3645024"/>
            <a:ext cx="7977208" cy="3030443"/>
          </a:xfrm>
        </p:spPr>
        <p:txBody>
          <a:bodyPr>
            <a:normAutofit/>
          </a:bodyPr>
          <a:lstStyle/>
          <a:p>
            <a:r>
              <a:rPr lang="hy-AM" dirty="0">
                <a:latin typeface="Sylfaen" pitchFamily="18" charset="0"/>
              </a:rPr>
              <a:t>Այն գտնվում է Դիլիջան քաղաքից 4 կմ արևմուտք, Ջուխտակ վանքի դիմացի լեռնալանջին,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Շամախյան գյուղից ոչ հեռու: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Համալիրը բաղկացած Է միմյանց կից փոքր եկեղեցիներից, գավթից և գրատնից: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Հուշարձանախմբից հարավ-արևելք գտնվում Է գերեզմանոցը: Եկեղեցին կառուցվել Է 1205 թ, կիսամշակ խոշոր քարերով: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Մաթոսավանք — Մեդիամանկավարժական բլո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3810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Մաթոսավանք | Պատմական Հետք - Տուրեր Հայաստանում և Արտերկրու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8213"/>
            <a:ext cx="5040560" cy="316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2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Sylfaen" pitchFamily="18" charset="0"/>
              </a:rPr>
              <a:t>Աղջկաբերդ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6386" name="Picture 2" descr="Աղջկա բերդ Տավուշի մարզում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416824" cy="413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653136"/>
            <a:ext cx="8892479" cy="1944216"/>
          </a:xfrm>
        </p:spPr>
        <p:txBody>
          <a:bodyPr>
            <a:normAutofit fontScale="92500" lnSpcReduction="10000"/>
          </a:bodyPr>
          <a:lstStyle/>
          <a:p>
            <a:r>
              <a:rPr lang="hy-AM" dirty="0">
                <a:latin typeface="Sylfaen" pitchFamily="18" charset="0"/>
              </a:rPr>
              <a:t>Աղջկաբերդ (երբեմն՝ Աղջկա բերդ, Կըզ Կալա), ռազմական կառույց Հայաստանի Տավուշի մարզի Իջևան քաղաքից մոտ 16 կմ դեպի հարավ-արևմուտք, անտառապատ սարի գագաթին, որը բոլոր կողմերից եզերված է բարձր ժայռերով, միաժամանակ պաշտպանված է արհեստական, բրգավոր պարիսպներով, մուտքի ներսում` փոքրիկ պահակատուն։</a:t>
            </a:r>
            <a:endParaRPr lang="ru-RU" dirty="0">
              <a:latin typeface="Sylfaen" pitchFamily="18" charset="0"/>
            </a:endParaRPr>
          </a:p>
        </p:txBody>
      </p:sp>
      <p:sp>
        <p:nvSpPr>
          <p:cNvPr id="4" name="AutoShape 2" descr="Աղջկաբերդ (Տավուշի մարզ) - Վիքիպեդիա՝ ազատ հանրագիտարան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Աղջկաբերդ (Տավուշի մարզ) - Վիքիպեդիա՝ ազատ հանրագիտարան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Աղջկաբերդ (Տավուշի մարզ) - Վիքիպեդիա՝ ազատ հանրագիտարան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Աղջկաբերդ (Տավուշի մարզ) - Վիքիպեդիա՝ ազատ հանրագիտարան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8" name="Picture 10" descr="ԱՂՋԿԱ ԲԵՐԴ /ԿԸԶ-ԿԱԼԱ/ – Պատմամշակութային արգելոց-թանգարանների և պատմական  միջավայրի պահպանության ծառայությա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4" y="26588"/>
            <a:ext cx="4679305" cy="23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Աղջկա բերդ - Տավուշ - Հայաստանի բերդերը - Armenian Geograph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796" y="1526323"/>
            <a:ext cx="49320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9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624406"/>
          </a:xfrm>
        </p:spPr>
        <p:txBody>
          <a:bodyPr/>
          <a:lstStyle/>
          <a:p>
            <a:r>
              <a:rPr lang="ru-RU" sz="4400" dirty="0" err="1" smtClean="0">
                <a:latin typeface="Sylfaen" pitchFamily="18" charset="0"/>
              </a:rPr>
              <a:t>Կիրանցի</a:t>
            </a:r>
            <a:r>
              <a:rPr lang="ru-RU" sz="4400" dirty="0" smtClean="0">
                <a:latin typeface="Sylfaen" pitchFamily="18" charset="0"/>
              </a:rPr>
              <a:t> </a:t>
            </a:r>
            <a:r>
              <a:rPr lang="ru-RU" sz="4400" dirty="0" err="1" smtClean="0">
                <a:latin typeface="Sylfaen" pitchFamily="18" charset="0"/>
              </a:rPr>
              <a:t>վանքային</a:t>
            </a:r>
            <a:r>
              <a:rPr lang="ru-RU" sz="4400" dirty="0" smtClean="0">
                <a:latin typeface="Sylfaen" pitchFamily="18" charset="0"/>
              </a:rPr>
              <a:t> </a:t>
            </a:r>
            <a:r>
              <a:rPr lang="ru-RU" sz="4400" dirty="0" err="1" smtClean="0">
                <a:latin typeface="Sylfaen" pitchFamily="18" charset="0"/>
              </a:rPr>
              <a:t>համալիր</a:t>
            </a:r>
            <a:endParaRPr lang="ru-RU" sz="4400" dirty="0">
              <a:latin typeface="Sylfaen" pitchFamily="18" charset="0"/>
            </a:endParaRPr>
          </a:p>
        </p:txBody>
      </p:sp>
      <p:pic>
        <p:nvPicPr>
          <p:cNvPr id="18434" name="Picture 2" descr="Կիրանցի անտառներում գտնվող հնամենի վանքերը կործանվում են | Առավոտ - Լուրեր  Հայաստանի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064896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780928"/>
            <a:ext cx="7745505" cy="3877815"/>
          </a:xfrm>
        </p:spPr>
        <p:txBody>
          <a:bodyPr/>
          <a:lstStyle/>
          <a:p>
            <a:r>
              <a:rPr lang="hy-AM" dirty="0">
                <a:latin typeface="Sylfaen" pitchFamily="18" charset="0"/>
              </a:rPr>
              <a:t>Կիրանց (մինչև 1967թ.-ը` Գետաշեն) գյուղը գտնվում է Տավուշի մարզում` Ւջևանից 18կմ հյուսիս։ Հիշատակվում է </a:t>
            </a:r>
            <a:r>
              <a:rPr lang="en-US" dirty="0">
                <a:latin typeface="Sylfaen" pitchFamily="18" charset="0"/>
              </a:rPr>
              <a:t>VII </a:t>
            </a:r>
            <a:r>
              <a:rPr lang="hy-AM" dirty="0">
                <a:latin typeface="Sylfaen" pitchFamily="18" charset="0"/>
              </a:rPr>
              <a:t>դարից` Կանեն անունով։ Կիրանցից արևմուտք գտնվում է Կիրանցի վանքային համալիրը (</a:t>
            </a:r>
            <a:r>
              <a:rPr lang="en-US" dirty="0">
                <a:latin typeface="Sylfaen" pitchFamily="18" charset="0"/>
              </a:rPr>
              <a:t>XIII</a:t>
            </a:r>
            <a:r>
              <a:rPr lang="hy-AM" dirty="0">
                <a:latin typeface="Sylfaen" pitchFamily="18" charset="0"/>
              </a:rPr>
              <a:t>դ.)` բաղկացած աղյուսաշեն, սրբատաշ քարե մանրամասներով երեք եկեղեցուց, սրահ-գավիթներից, սեղանատնից, հարավից` բնակելի և տնտեսական շենքերից, կամարակապ մեծ դարպասով պարսպից։ 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19458" name="Picture 2" descr="ՈՒՐԱԽ ԱՎՏՈԲՈՒՍ - Կիրանց վանք Կիրանց վանքը գտնվում է ՀՀ... | 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6991"/>
            <a:ext cx="3480321" cy="258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Կիրանցի վանք, եկեղեցի Կիրանց գյուղի մոտ Տավուշի մարզու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991"/>
            <a:ext cx="4608512" cy="258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33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268760"/>
          </a:xfrm>
        </p:spPr>
        <p:txBody>
          <a:bodyPr/>
          <a:lstStyle/>
          <a:p>
            <a:r>
              <a:rPr lang="ru-RU" sz="4000" dirty="0" err="1" smtClean="0">
                <a:latin typeface="Sylfaen" pitchFamily="18" charset="0"/>
              </a:rPr>
              <a:t>Սրվեղի</a:t>
            </a:r>
            <a:r>
              <a:rPr lang="ru-RU" sz="4000" dirty="0" smtClean="0">
                <a:latin typeface="Sylfaen" pitchFamily="18" charset="0"/>
              </a:rPr>
              <a:t> </a:t>
            </a:r>
            <a:r>
              <a:rPr lang="ru-RU" sz="4000" dirty="0" err="1" smtClean="0">
                <a:latin typeface="Sylfaen" pitchFamily="18" charset="0"/>
              </a:rPr>
              <a:t>վանք</a:t>
            </a:r>
            <a:endParaRPr lang="ru-RU" sz="4000" dirty="0">
              <a:latin typeface="Sylfaen" pitchFamily="18" charset="0"/>
            </a:endParaRPr>
          </a:p>
        </p:txBody>
      </p:sp>
      <p:pic>
        <p:nvPicPr>
          <p:cNvPr id="20482" name="Picture 2" descr="ՍՐՎԵՂԻ ՎԱՆՔ – idiscoverarme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620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28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3717032"/>
            <a:ext cx="8784976" cy="3140968"/>
          </a:xfrm>
        </p:spPr>
        <p:txBody>
          <a:bodyPr>
            <a:normAutofit lnSpcReduction="10000"/>
          </a:bodyPr>
          <a:lstStyle/>
          <a:p>
            <a:r>
              <a:rPr lang="hy-AM" dirty="0">
                <a:latin typeface="Sylfaen" pitchFamily="18" charset="0"/>
              </a:rPr>
              <a:t>Սրվեղի վանքը միջնադարյան հայկական վանք է և գտնվում է Հայաստանի Հանրապետության Տավուշի մարզի Այգեհովիտ գյուղից 3 կմ հարավ, Խաչի Տակ կոչվող վայրում, անտառապատ բացատի բարձրադիր սարալանջին։</a:t>
            </a:r>
            <a:br>
              <a:rPr lang="hy-AM" dirty="0">
                <a:latin typeface="Sylfaen" pitchFamily="18" charset="0"/>
              </a:rPr>
            </a:br>
            <a:r>
              <a:rPr lang="hy-AM" dirty="0">
                <a:latin typeface="Sylfaen" pitchFamily="18" charset="0"/>
              </a:rPr>
              <a:t>Համալիրի ընդհանուր վիճակը անբավարար է։ Սրվեղի վանքը կառուցվել է 13-րդ դարում։ Հուշարձանախմբի գլխավոր եկեղեցին գմբեթավոր դահլիճ է, կառուցված թրծած աղյուսով։ </a:t>
            </a:r>
            <a:endParaRPr lang="ru-RU" dirty="0">
              <a:latin typeface="Sylfaen" pitchFamily="18" charset="0"/>
            </a:endParaRPr>
          </a:p>
        </p:txBody>
      </p:sp>
      <p:pic>
        <p:nvPicPr>
          <p:cNvPr id="21506" name="Picture 2" descr="Վիքիպեդիա:Վիքին սիրում է հուշարձաններ 2013/Նախընտրություն/Ցանկ 109 -  Վիքիպեդիա՝ ազատ հանրագիտարա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Մեկօրյա տուր դեպի Տավուշի մարզ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7937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2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584176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ՇՆՈՐՀԱԿԱԼՈՒԹՅՈՒՆ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  <p:pic>
        <p:nvPicPr>
          <p:cNvPr id="22530" name="Picture 2" descr="Տավուշի մար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6200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19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42</TotalTime>
  <Words>346</Words>
  <Application>Microsoft Office PowerPoint</Application>
  <PresentationFormat>Экран (4:3)</PresentationFormat>
  <Paragraphs>31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Твердый переплет</vt:lpstr>
      <vt:lpstr>Տավուշի պատմամշակութային հուշարձանները</vt:lpstr>
      <vt:lpstr>Հաղարծին</vt:lpstr>
      <vt:lpstr>Հաղարծին</vt:lpstr>
      <vt:lpstr>Գոշավանք</vt:lpstr>
      <vt:lpstr>Գոշավանք</vt:lpstr>
      <vt:lpstr>Մակարավանք</vt:lpstr>
      <vt:lpstr>Մակարավանք</vt:lpstr>
      <vt:lpstr>Կապտավանք</vt:lpstr>
      <vt:lpstr>Презентация PowerPoint</vt:lpstr>
      <vt:lpstr>Լաստիվեր քարանձավ (Անապատ)</vt:lpstr>
      <vt:lpstr>Презентация PowerPoint</vt:lpstr>
      <vt:lpstr>Դեղձնուտի վանք</vt:lpstr>
      <vt:lpstr>Презентация PowerPoint</vt:lpstr>
      <vt:lpstr>Ջուխտակ վանք</vt:lpstr>
      <vt:lpstr>Презентация PowerPoint</vt:lpstr>
      <vt:lpstr>Մաթոսավանք</vt:lpstr>
      <vt:lpstr>Презентация PowerPoint</vt:lpstr>
      <vt:lpstr>Աղջկաբերդ</vt:lpstr>
      <vt:lpstr>Презентация PowerPoint</vt:lpstr>
      <vt:lpstr>Կիրանցի վանքային համալիր</vt:lpstr>
      <vt:lpstr>Презентация PowerPoint</vt:lpstr>
      <vt:lpstr>Սրվեղի վանք</vt:lpstr>
      <vt:lpstr>Презентация PowerPoint</vt:lpstr>
      <vt:lpstr>ՇՆՈՐՀԱԿԱԼՈՒԹՅՈՒՆ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Տավուշի պատմամշակութային հուշարձանները</dc:title>
  <dc:creator>SAMSUNG</dc:creator>
  <cp:lastModifiedBy>SAMSUNG</cp:lastModifiedBy>
  <cp:revision>6</cp:revision>
  <dcterms:created xsi:type="dcterms:W3CDTF">2020-12-15T18:36:04Z</dcterms:created>
  <dcterms:modified xsi:type="dcterms:W3CDTF">2020-12-16T07:25:40Z</dcterms:modified>
</cp:coreProperties>
</file>